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3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5" y="1412776"/>
            <a:ext cx="7100606" cy="493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308317" y="188640"/>
            <a:ext cx="65273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Экологическая акция </a:t>
            </a:r>
          </a:p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«Покормите птиц зимой»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1534568"/>
            <a:ext cx="56263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Группа «Казачата»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0155" y="6117400"/>
            <a:ext cx="22672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2023 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год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Неизвестен - Покормите птиц (goodmp3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4071" y="6088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8" name="Picture 2" descr="d:\Users\adm\Desktop\лексические темы\экология\покормите птиц зимой фото детей\IMG_20220117_163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5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69" y="0"/>
            <a:ext cx="931186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21" y="393506"/>
            <a:ext cx="6192688" cy="607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7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" y="-34279"/>
            <a:ext cx="9144000" cy="6883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0" y="3533376"/>
            <a:ext cx="4061671" cy="304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93" y="3497671"/>
            <a:ext cx="3514860" cy="304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7677" r="9105" b="49814"/>
          <a:stretch/>
        </p:blipFill>
        <p:spPr>
          <a:xfrm>
            <a:off x="325094" y="404664"/>
            <a:ext cx="3795956" cy="300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32451" y="151751"/>
            <a:ext cx="5322553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чего можно сделать кормушку?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фанеры или дощечек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Коробочек из-под сока или молока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пластиковых бутылок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 пластика и др.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2000" b="0" cap="none" spc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83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21414"/>
          <a:stretch/>
        </p:blipFill>
        <p:spPr>
          <a:xfrm>
            <a:off x="467544" y="1340768"/>
            <a:ext cx="4442036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60838"/>
            <a:ext cx="2970329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 b="22020"/>
          <a:stretch/>
        </p:blipFill>
        <p:spPr>
          <a:xfrm>
            <a:off x="467544" y="969816"/>
            <a:ext cx="3330416" cy="4918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b="21818"/>
          <a:stretch/>
        </p:blipFill>
        <p:spPr>
          <a:xfrm>
            <a:off x="4716016" y="969815"/>
            <a:ext cx="3744416" cy="49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3526"/>
            <a:ext cx="3960440" cy="527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47" y="773526"/>
            <a:ext cx="4193705" cy="5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 descr="d:\Users\adm\Desktop\лексические темы\экология\покормите птиц зимой фото детей\06a8cd06-1e0f-4e95-9456-c126bdf81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08721"/>
            <a:ext cx="3900465" cy="52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adm\Desktop\лексические темы\экология\покормите птиц зимой фото детей\52ecc5df-caa7-4603-81e5-c09ece8f3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34" y="908720"/>
            <a:ext cx="3900466" cy="520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9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1" name="Picture 3" descr="d:\Users\adm\Desktop\лексические темы\экология\покормите птиц зимой фото детей\3033a7ab-9f9b-48a7-8917-de05a7de4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32856"/>
            <a:ext cx="4581129" cy="4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adm\Desktop\лексические темы\экология\покормите птиц зимой фото детей\605ddf1e-afaa-42c6-9cfa-6624a74b7c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1488"/>
            <a:ext cx="4700607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9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4" name="Picture 2" descr="d:\Users\adm\Desktop\лексические темы\экология\покормите птиц зимой фото детей\IMG_20220117_163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6"/>
            <a:ext cx="8640960" cy="64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8155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36</Words>
  <Application>Microsoft Office PowerPoint</Application>
  <PresentationFormat>Экран (4:3)</PresentationFormat>
  <Paragraphs>9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</dc:creator>
  <cp:lastModifiedBy>adm</cp:lastModifiedBy>
  <cp:revision>14</cp:revision>
  <dcterms:created xsi:type="dcterms:W3CDTF">2022-01-17T11:12:53Z</dcterms:created>
  <dcterms:modified xsi:type="dcterms:W3CDTF">2024-03-21T10:56:18Z</dcterms:modified>
</cp:coreProperties>
</file>