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5" r:id="rId4"/>
    <p:sldId id="271" r:id="rId5"/>
    <p:sldId id="269" r:id="rId6"/>
    <p:sldId id="267" r:id="rId7"/>
    <p:sldId id="272" r:id="rId8"/>
    <p:sldId id="259" r:id="rId9"/>
    <p:sldId id="274" r:id="rId10"/>
    <p:sldId id="273" r:id="rId11"/>
    <p:sldId id="275" r:id="rId12"/>
    <p:sldId id="268" r:id="rId13"/>
    <p:sldId id="276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FF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02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496944" cy="577081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УЧРЕЖДЕНИЕ </a:t>
            </a:r>
          </a:p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МУНИЦИПАЛЬНОГО ОБРАЗОВАНИЯ ГОРОД КРАСНОДАР «ДЕТСКИЙ САД КОМБИНИРОВАННОГО ВИДА</a:t>
            </a:r>
          </a:p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№ 179 «ДЮЙМОВОЧКА»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1452" y="5013176"/>
            <a:ext cx="849694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МЕТОДЫ И ПРИЕМЫ РУКОВОДСТВА ИГРОЙ ДОШКОЛЬНИКОВ В УСЛОВИЯХ РЕАЛИЗАЦИИ ФГОС ДО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4328" y="6093296"/>
            <a:ext cx="24063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М.А. ЛОГВИНОВА,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9" r="13524"/>
          <a:stretch/>
        </p:blipFill>
        <p:spPr bwMode="auto">
          <a:xfrm>
            <a:off x="2555776" y="836712"/>
            <a:ext cx="3744416" cy="388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93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764704"/>
            <a:ext cx="4032448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ПОДДЕРЖКИ ИГРОВЫХ ОБЪЕДИНЕНИЙ И  ОСВОЕНИЯ  ПРАВИЛ РОЛЕВОГО ПОВЕДЕНИЯ НА ОСНОВЕ ИГРОВЫХ СИТУАЦИЙ «МАША И ОЙКА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ДЛЯ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4-5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02784"/>
            <a:ext cx="8496944" cy="338554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spc="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У ДЕТЕЙ УМЕНИЙ ВЗАИМОДЕЙСТВОВАТЬ В ИГРЕ</a:t>
            </a:r>
            <a:endParaRPr lang="ru-RU" sz="1600" b="1" spc="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132856"/>
            <a:ext cx="4032448" cy="30777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ЭТИЧЕСКИЕ БЕСЕДЫ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296" y="2634000"/>
            <a:ext cx="4010456" cy="95410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СПЕЦИАЛЬНОГО ПЕДАГОГИЧЕСКОГО ПРИЕМА «ИНВЕРСИЯ» ПОСРЕДСТВОМ ВВЕДЕНИЯ ИГРОВЫХ ПЕРСОНАЖЕЙ - «АНТИПОДОВ»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Админ\Desktop\фото презеннтация\P1070739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753" b="4216"/>
          <a:stretch/>
        </p:blipFill>
        <p:spPr bwMode="auto">
          <a:xfrm flipH="1">
            <a:off x="1591624" y="3789039"/>
            <a:ext cx="2736304" cy="2838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817686" y="764704"/>
            <a:ext cx="4032448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ФОРМИРОВАНИЯ НРАВСТВЕННЫХ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МОТИВОВ ПОВЕДЕНИЯ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СТАРШИХ ДОШКОЛЬНИКОВ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17686" y="1701969"/>
            <a:ext cx="4002786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РУКОВОДСТВО СЮЖЕТНО – РОЛЕВЫМИ ИГРАМИ  НА ОСНОВЕ ТВОРЧЕСКИХ  СКАЗОЧНЫХ СЮЖЕТОВ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38782" y="2634000"/>
            <a:ext cx="4002786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БЛОКА ЛИНГВИСТИЧЕСКИХ ИГР «СОРОЧЬИ СКАЗКИ»</a:t>
            </a:r>
            <a:endParaRPr lang="ru-RU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38782" y="3527430"/>
            <a:ext cx="39816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 ОБРАЗОВАТЕЛЬНОГО   ПРОЕКТА «ТЕАТР, ТЕАТР»</a:t>
            </a:r>
          </a:p>
        </p:txBody>
      </p:sp>
    </p:spTree>
    <p:extLst>
      <p:ext uri="{BB962C8B-B14F-4D97-AF65-F5344CB8AC3E}">
        <p14:creationId xmlns:p14="http://schemas.microsoft.com/office/powerpoint/2010/main" val="80511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086" y="1718811"/>
            <a:ext cx="4014408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ВВЕДЕНИЕ НОВОЙ РОЛИ ЧЕРЕЗ СОЗДАНИЕ СИТУАЦИЙ «ОТПУСК», «ПЕРЕЕЗД»,  «ПРИЕМ НА РАБОТУ», «СМЕНА ДОЛЖНОСТИ»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720" y="137135"/>
            <a:ext cx="8496944" cy="338554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spc="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ПЕДАГОГИЧЕСКИЕ ПРИЕМЫ РУКОВОДСТВА ИГРОЙ</a:t>
            </a:r>
            <a:endParaRPr lang="ru-RU" sz="1600" b="1" spc="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1904" y="2852936"/>
            <a:ext cx="4020968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«СКРЫТАЯ ИНСТРУКЦИЯ» ПОСРЕДСТВОМ РАССКАЗА С МОДИФИЦИРОВАННЫМ СЮЖЕТОМ, «ПОЛУЧЕНИЯ» ПИСЬМА, ПОЕЗДКИ ИЛИ ЭКСКУРСИИ КУДА-ЛИБО 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190" y="4221088"/>
            <a:ext cx="4008682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ПРИНЯТИЕ НА СЕБЯ ВТОРОСТЕПЕННОЙ РОЛИ ПЕРСОНАЖА И ПОБУЖДЕНИЕ СВОИМИ РЕПЛИКАМИ И ДЕЙСТВИЯМИ К ДАЛЬНЕЙШЕМУ РАЗВЁРТЫВАНИЮ СЮЖЕТА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8464" y="5589240"/>
            <a:ext cx="4014408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НЕНАВЯЗЧИВАЯ ПОДСКАЗКА КАКИХ-ЛИБО НОВЫХ ДЕЙСТВИЙ ПЕРСОНАЖА, ОБУСТРОЙСТВА ИГРОВОГО ПРОСТРАНСТВА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086" y="764704"/>
            <a:ext cx="4002786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ТРАДИЦИОННЫЕ ПРИЕМЫ  РУКОВОДСТВА СЮЖЕТНО – РОЛЕВЫМИ ИГРАМИ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29692" y="764704"/>
            <a:ext cx="4002786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СПЕЦИАЛЬНЫЕ ПРИЕМЫ РУКОВОДСТВА СЮЖЕТНО – РОЛЕВЫМИ ИГРАМИ  НА ОСНОВЕ СКАЗОЧНЫХ СЮЖЕТОВ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4616" y="1611088"/>
            <a:ext cx="396000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СМЕНА МЕСТА ДЕЙСТВИЯ И ВРЕМЕНИ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СОБЫТИЙ 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ИЗМЕНЕНИЯ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СКАЗОЧНОЙ РАЗВЯЗКИ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САЛАТ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СКАЗОК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ОБЪЕДИНЕНИЯ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ПЕРЕИНАЧИВАНИЕ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СКАЗКИ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\Desktop\IMG-20190405-WA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3" t="18444" r="21627" b="4653"/>
          <a:stretch/>
        </p:blipFill>
        <p:spPr bwMode="auto">
          <a:xfrm>
            <a:off x="4842172" y="3484748"/>
            <a:ext cx="4024887" cy="3058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42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024" y="908720"/>
            <a:ext cx="8461448" cy="5355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Свободное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добровольное включение детей в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игру, не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навязывание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вовлечение в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нее путем использования приемов руководства игрой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игры с учетом понимания детьми её смысла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содержания, её правил, идеи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каждой игровой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роли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Достаточное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времени для игры и наличие тех игрушек, которые помогают детям осуществить свой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замысел</a:t>
            </a: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равной степени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соблюдение в игре интересов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девочек, так 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мальчиков</a:t>
            </a: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Своевременное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изменение игровой среды с учетом обогащающегося жизненного и игрового опыта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игры с учетом  интересов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настроений детей</a:t>
            </a: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непересекающихся сфер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самостоятельной детской активности внутри игровой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зоны  (театрально-игровой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сюжетно-ролевой)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024" y="116632"/>
            <a:ext cx="8461448" cy="61555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УСЛОВИЯ ДЛЯ ПОДДЕРЖКИ ДЕТСКОЙ ИНИЦИАТИВЫ И САМОСТОЯТЕЛЬНОСТИ В ИГРЕ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87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024" y="116632"/>
            <a:ext cx="846144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РЕКОМЕНДУЕМЫЙ СПИСОК  ЛИТЕРАТУРЫ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9024" y="620688"/>
            <a:ext cx="8461448" cy="60016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ЗВОРЫГИНА Е.Н., НОВОСЕЛОВА С.Л. ИГРЫ ДОШКОЛЬНИКОВ. - М.: ВЛАДОС, 2002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КРАВЦОВА Е.Е РАЗБУДИ В РЕБЕНКЕ ВОЛШЕБНИКА. КНИГА ДЛЯ ВОСПИТАТЕЛЕЙ       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ДЕТСКОГО САДА И РОДИТЕЛЕЙ. - М.: ПРОСВЕЩЕНИЕ; УЧЕБНАЯ ЛИТЕРАТУРА, 1996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КОРОТКОВА Н.А. СЮЖЕТНАЯ ИГРА СТАРШИХ ДОШКОЛЬНИКОВ (5-7 ЛЕТ) 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//РЕБЕНОК  В ДЕТСКОМ САДУ, № 5, 2006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МИХАЙЛЕНКО Н.Я., КОРОТКОВА Н.А. КАК ИГРАТЬ С РЕБЕНКОМ. - М.: 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ПЕДАГОГИКА, 1990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НЕДОСПАСОВА В.А. РАСТЕМ ИГРАЯ. ПОСОБИЕ ДЛЯ ВОСПИТАТЕЛЕЙ И    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РОДИТЕЛЕЙ. -  М.: ПРОСВЕЩЕНИЕ, 2002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СОЛНЦЕВА О. ИГРАЕМ В СЮЖЕТНЫЕ ИГРЫ // ДОШКОЛЬНОЕ ВОСПИТАНИЕ, № 4, 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2005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СКОРОЛУПОВА О.А., ЛОГИНОВА Л.В. ИГРАЕМ? ИГРАЕМ!!! ПЕДАГОГИЧЕСКОЕ 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РУКОВОДСТВО ИГРАМИ ДЕТЕЙ ДОШКОЛЬНОГО ВОЗРАСТА. - М.: ИЗДАТЕЛЬСТВО 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СКРИПТОРИЙ, 2005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СМИРНОВА Е.О., ГУДАРЕВА О.В. ИГРА И ПРОИЗВОЛЬНОСТЬ У СОВРЕМЕННЫХ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ДОШКОЛЬНИКОВ // ЭЛЕКТРОННАЯ БИБЛИОТЕКА МГППУ, 2003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СМИРНОВА Е.О., РЯБКОВА И.А. СТРУКТУРА И ВАРИАНТЫ СЮЖЕТНОЙ ИГРЫ 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ДОШКОЛЬНИКА// ПСИХОЛОГИЧЕСКАЯ НАУКА И ОБРАЗОВАНИЕ № 3, 2010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10.СМИРНОВА Е.О. В МИРЕ ИГРЫ И ИГРУШКИ // ДОШКОЛЬНОЕ ОБРАЗОВАНИЕ № 6,  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2009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11.СМИРНОВА Е.О. ОРГАНИЗАЦИЯ ИГРОВОЙ ДЕЯТЕЛЬНОСТИ. УЧЕБНОЕ ПОСОБИЕ.  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РОСТОВ-НА-ДОНУ: ФЕНИКС, 2016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12.ЭЛЬКОНИН Д.Б. ПСИХОЛОГИЯ ИГРЫ. - М.: ПРОСВЕЩЕНИЕ, 1978</a:t>
            </a:r>
          </a:p>
          <a:p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44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5776" y="1196752"/>
            <a:ext cx="4608512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spc="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1600" b="1" spc="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дмин\Desktop\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0" r="1633" b="3735"/>
          <a:stretch/>
        </p:blipFill>
        <p:spPr bwMode="auto">
          <a:xfrm>
            <a:off x="2554640" y="1988840"/>
            <a:ext cx="4968552" cy="4195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43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ÐÐ°ÑÑÐ¸Ð½ÐºÐ¸ Ð¿Ð¾ Ð·Ð°Ð¿ÑÐ¾ÑÑ ÐÐÐ Ð¢ÐÐÐÐ Ð¡Ð®ÐÐÐ¢ÐÐÐ ÐÐÐ Ð« ÐÐÐ¢ÐÐ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ÐÐ°ÑÑÐ¸Ð½ÐºÐ¸ Ð¿Ð¾ Ð·Ð°Ð¿ÑÐ¾ÑÑ ÐÐÐ Ð¢ÐÐÐÐ Ð¡Ð®ÐÐÐ¢ÐÐÐ ÐÐÐ Ð« ÐÐÐ¢ÐÐ"/>
          <p:cNvSpPr>
            <a:spLocks noChangeAspect="1" noChangeArrowheads="1"/>
          </p:cNvSpPr>
          <p:nvPr/>
        </p:nvSpPr>
        <p:spPr bwMode="auto">
          <a:xfrm>
            <a:off x="388695" y="195688"/>
            <a:ext cx="808044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ÐÐ°ÑÑÐ¸Ð½ÐºÐ¸ Ð¿Ð¾ Ð·Ð°Ð¿ÑÐ¾ÑÑ ÐÐÐ Ð¢ÐÐÐÐ Ð¡Ð®ÐÐÐ¢ÐÐÐ ÐÐÐ Ð« ÐÐÐ¢ÐÐ"/>
          <p:cNvSpPr>
            <a:spLocks noChangeAspect="1" noChangeArrowheads="1"/>
          </p:cNvSpPr>
          <p:nvPr/>
        </p:nvSpPr>
        <p:spPr bwMode="auto">
          <a:xfrm>
            <a:off x="445209" y="229659"/>
            <a:ext cx="8254105" cy="304801"/>
          </a:xfrm>
          <a:prstGeom prst="rect">
            <a:avLst/>
          </a:prstGeom>
          <a:ln w="28575"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b="1" spc="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ПОДХОДЫ К ОРГАНИЗАЦИИ И РУКОВОДСТВУ ИГРОЙ</a:t>
            </a:r>
            <a:endParaRPr lang="ru-RU" sz="1600" b="1" spc="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 descr="ÐÐ°ÑÑÐ¸Ð½ÐºÐ¸ Ð¿Ð¾ Ð·Ð°Ð¿ÑÐ¾ÑÑ ÐÐÐ Ð¢ÐÐÐÐ Ð¡Ð®ÐÐÐ¢ÐÐÐ ÐÐÐ Ð« ÐÐÐ¢ÐÐ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45209" y="3632544"/>
            <a:ext cx="4692897" cy="100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ПЕДАГОГИЧЕСКАЯ  ПОДДЕРЖКА ИГРЫ  ДОШКОЛЬНИКОВ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(Т.И. БАБАЕВА, О.В. СОЛНЦЕВА, Е.О. СМИРНОВА,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А.Г. ГОГОБЕРИДЗЕ И ДР.)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spc="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8556" y="1700808"/>
            <a:ext cx="4692897" cy="738664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КОМПЛЕКСНЫЙ МЕТОД ПЕДАГОГИЧЕСКОЙ ПОДДЕРЖКИ САМОДЕЯТЕЛЬНЫХ ИГР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(Е.В. ЗВОРЫГИНОЙ И С.Л. НОВОСЕЛОВОЙ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754" y="726768"/>
            <a:ext cx="4699883" cy="73866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ТРАДИЦИОННЫЙ 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Д.В.МЕНДЖЕРИЦКАЯ, А.П.УСОВА, Р.И.ЖУКОВСКАЯ)</a:t>
            </a:r>
            <a:endParaRPr lang="ru-RU" sz="1400" spc="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8556" y="2644160"/>
            <a:ext cx="4689086" cy="8002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ПАРТНЁРСКИЙ</a:t>
            </a:r>
            <a:r>
              <a:rPr lang="ru-RU" sz="1400" dirty="0" smtClean="0">
                <a:solidFill>
                  <a:srgbClr val="002060"/>
                </a:solidFill>
              </a:rPr>
              <a:t> 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(Н.Я. МИХАЙЛЕНКО,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Н.А. КОРОТКОВА)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2351" y="5326671"/>
            <a:ext cx="8316000" cy="1200329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«Игра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практически единственная область, где дошкольник может проявить свою инициативу и творческую активность. Именно в игре дети учатся контролировать и оценивать себя, понимать, что они делают, и (это главное) начинают хотеть действовать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правильно»                                      (Е.О. Смирнова)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ÐÐ°ÑÑÐ¸Ð½ÐºÐ¸ Ð¿Ð¾ Ð·Ð°Ð¿ÑÐ¾ÑÑ Ð¡Ð®ÐÐÐ¢ÐÐ«Ð ÐÐÐ Ð« ÐÐÐÐ«Ð¨ÐÐ ÐÐÐ Ð¢ÐÐÐÐ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16" r="20562" b="7547"/>
          <a:stretch/>
        </p:blipFill>
        <p:spPr bwMode="auto">
          <a:xfrm flipH="1">
            <a:off x="5186926" y="1340768"/>
            <a:ext cx="3489529" cy="3294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481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роцесс 5"/>
          <p:cNvSpPr/>
          <p:nvPr/>
        </p:nvSpPr>
        <p:spPr>
          <a:xfrm>
            <a:off x="179512" y="116632"/>
            <a:ext cx="8784976" cy="732384"/>
          </a:xfrm>
          <a:prstGeom prst="flowChartProcess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УСЛОВИЯ ДЛЯ РАЗВИТИЯ ДЕТСКОЙ ИГРЫ, ЕЁ </a:t>
            </a: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ПСИХОЛОГО-ПЕДАГОГИЧЕСКОГО СОПРОВОЖДЕНИЯ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86024" y="4653136"/>
            <a:ext cx="727280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ЭФФЕКТИВНЫХ МЕТОДОВ И ПРИЕМОВ РУКОВОДСТВА ИГРОЙ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5596" y="1052736"/>
            <a:ext cx="7272808" cy="612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В ОБРАЗОВАТЕЛЬНОМ ПРОЦЕССЕ ДОО ВСЕХ ВИДОВ ТВОРЧЕСКОЙ ИГРЫ </a:t>
            </a:r>
          </a:p>
          <a:p>
            <a:pPr algn="ctr"/>
            <a:endParaRPr lang="ru-RU" sz="1400" spc="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596" y="1975654"/>
            <a:ext cx="7272808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УСТАНОВЛЕНИЕ СОДЕРЖАТЕЛЬНОЙ СВЯЗИ МЕЖДУ ЗНАНИЯМИ ДЕТЕЙ ОБ ОКРУЖАЮЩЕЙ ДЕЙСТВИТЕЛЬНОСТИ И ИГРОЙ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6312" y="2780928"/>
            <a:ext cx="7272808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СВОЕВРЕМЕННАЯ ОРГАНИЗАЦИЯ РАЗВИВАЮЩЕЙ ПРЕДМЕТНО-ИГРОВОЙ СРЕДЫ, ФУНКЦИОНАЛЬНО МОДЕЛИРУЮЩЕЙ РАЗВИТИЕ ИГРОВОЙ ДЕЯТЕЛЬНОСТИ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3000" y="3784074"/>
            <a:ext cx="727280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КВАЛИФИЦИРОВАННОЕ УЧАСТИЕ ВОСПИТАТЕЛЕЙ В ОБРАЗОВАТЕЛЬНОМ ПРОЦЕССЕ, ОБЕСПЕЧИВАЮЩЕЕ ПРАВО РЕБЕНКА НА ИГРУ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7188" y="5517232"/>
            <a:ext cx="727280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ПЕРСПЕКТИВНО-ТЕМАТИЧЕСКОЙ ПЛАНИРОВАНИЕ ПО ФОРМИРОВАНИЮ И АКТИВИЗАЦИИ ИГРЫ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85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2786" y="141016"/>
            <a:ext cx="8458736" cy="584775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КОМПЕТЕНТНОСТИ ВОСПИТАТЕЛЯ В ПРОЦЕСССЕ РЕАЛИЗАЦИИ ИННОВАЦИОННОГО ПРОЕКТА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75178" y="881108"/>
            <a:ext cx="3692766" cy="48240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b="1" spc="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ЗАДАЧИ</a:t>
            </a:r>
            <a:endParaRPr lang="ru-RU" sz="1400" b="1" spc="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СПОСОБСТВОВАТЬ ОБОГАЩЕНИЮ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САМОСТОЯТЕЛЬНОГО ИГРОВОГО   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ОПЫТА ДЕТЕЙ</a:t>
            </a: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РАЗВИТИЮ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ВСЕХ КОМПОНЕНТОВ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</a:p>
          <a:p>
            <a:pPr marL="285750" indent="-285750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ПОДДЕРЖИВАТЬ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НОВЫЕ ВОЗМОЖНОСТИ ИГРОВОГО ОТРАЖЕНИЯ МИРА</a:t>
            </a:r>
          </a:p>
          <a:p>
            <a:pPr marL="285750" indent="-285750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ИНТЕРЕС У ДЕТЕЙ К ТВОРЧЕСКИМ ПРОЯВЛЕНИЯМ В ИГРЕ</a:t>
            </a:r>
          </a:p>
          <a:p>
            <a:pPr marL="285750" indent="-285750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ИНТЕРЕС 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 ИГРОВОМУ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ОБЩЕНИЮ СО СВЕРСТНИКАМИ</a:t>
            </a: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СОЗДАВАТЬ УСЛОВИЯ ДЛЯ ПРОЯВЛЕНИЯ ДЕТЬМИ АКТИВНОСТИ И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САМОСТОЯТЕЛЬНОСТИ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4401594" y="883420"/>
            <a:ext cx="4356056" cy="4824000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СФОРМИРОВАННОСТЬ УМЕНИ</a:t>
            </a:r>
            <a:r>
              <a:rPr lang="ru-RU" sz="1400" b="1" spc="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</a:t>
            </a:r>
          </a:p>
          <a:p>
            <a:pPr algn="ctr">
              <a:defRPr/>
            </a:pPr>
            <a:endParaRPr lang="ru-RU" sz="1400" b="1" spc="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СОЗДАТЬ УСЛОВИЯ ДЛЯ ВОЗНИКНОВЕНИЯ И РАЗВЕРТЫВАНИЯ ИГРЫ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   УМЕНИЕ РУКОВОДИТЬ ИГРОЙ.        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ЭФФЕКТИВНОСТЬ МЕТОДОВ И ПРИЕМОВ           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РУКОВОДСТВА</a:t>
            </a:r>
          </a:p>
          <a:p>
            <a:pPr fontAlgn="auto">
              <a:spcAft>
                <a:spcPts val="0"/>
              </a:spcAft>
              <a:defRPr/>
            </a:pP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     УМЕНИЕ ПРОЕКТИРОВАТЬ РАЗВИТИЕ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СЮЖЕТА ИГРЫ </a:t>
            </a: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г)     УМЕНИЕ ПРИНИМАТЬ ВО ВНИМАНИЕ    </a:t>
            </a:r>
          </a:p>
          <a:p>
            <a:pPr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УРОВЕНЬ РАЗВИТИЯ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 ИГРОВЫХ  </a:t>
            </a:r>
          </a:p>
          <a:p>
            <a:pPr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УМЕНИЙ И НАВЫКОВ</a:t>
            </a:r>
          </a:p>
          <a:p>
            <a:pPr>
              <a:defRPr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д)    УМЕНИЕ ОБСУЖДАТЬ С ДЕТЬМИ ХОД ИГРЫ</a:t>
            </a:r>
          </a:p>
          <a:p>
            <a:pPr>
              <a:defRPr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е)     УМЕНИЕ ИЗМЕНЯТЬ ХАРАКТЕР И     </a:t>
            </a:r>
          </a:p>
          <a:p>
            <a:pPr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СОДЕРЖАНИЕ ОБЩЕНИЯ С ДЕТЬМИ В </a:t>
            </a:r>
          </a:p>
          <a:p>
            <a:pPr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СООТВЕТСТВИИ УРОВНЕМ РАЗВИТИЯ ИГРЫ  </a:t>
            </a:r>
          </a:p>
          <a:p>
            <a:pPr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В КОНКРЕТНОЙ ВОЗРАСТНОЙ ГРУППЕ</a:t>
            </a:r>
          </a:p>
          <a:p>
            <a:pPr>
              <a:defRPr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436" y="5862126"/>
            <a:ext cx="840708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ПОКАЗАТЕЛЬ СФОРМИРОВАННОСТИ УМЕНИЙ  ВОСПИТАТЕЛЕЙ  В  2018 г.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ВЫСОКИЙ УРОВЕНЬ   -   а) 44%;   б) 36%;   в) 55%;   г) 57%;   д) 55%;   е) 56%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94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179512" y="116632"/>
            <a:ext cx="8784976" cy="360000"/>
          </a:xfrm>
          <a:prstGeom prst="flowChartProcess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СПОСОБЫ ФОРМИРОВАНИЯ КОМПЕТЕНТНОСТИ ВОСПИТАТЕЛЯ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566" y="627675"/>
            <a:ext cx="3627354" cy="3077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spc="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ИГРОВЫЕ МОДЕЛИ</a:t>
            </a:r>
            <a:endParaRPr lang="ru-RU" sz="1400" b="1" spc="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200" y="2686907"/>
            <a:ext cx="3600000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ОБОГАЩЕНИЕ  ИГРОВОГО СОТРУДНИЧЕСТВА ДОШКОЛЬНИКОВ В ТЕАТРАЛИЗОВАННЫХ ИГРАХ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920" y="5408820"/>
            <a:ext cx="360000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СУБЪЕКТ – СУБЪЕКТНОГО ВЗАИМОДЕЙСТВИЯ ПЕДАГОГОВ  С ДЕТЬМИ НА ОСНОВЕ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ИГР С МАКЕТАМИ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200" y="3933056"/>
            <a:ext cx="3600000" cy="97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spc="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ВООБРАЖЕНИЯ У СТАРШИХ ДОШКОЛЬНИКОВ ПОСРЕДСТВОМ ПЕРЕДАЧИ ДЕТЯМ ОПЫТА ИГРОВОЙ КУЛЬТУРЫ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6213" y="627675"/>
            <a:ext cx="4504250" cy="307777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spc="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ПРОЕКТЫ</a:t>
            </a:r>
            <a:endParaRPr lang="ru-RU" sz="1400" b="1" spc="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566" y="1197912"/>
            <a:ext cx="360000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ОБОГАЩЕНИЕ ПРЕДМЕТНО – ИГРОВОЙ СРЕДЫ В ПРОЦЕССЕ ВЗАИМОДЕЙСТВИЯ ВОСПИТАТЕЛЯ  И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7919" y="1052736"/>
            <a:ext cx="4512544" cy="30777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«ЛЮБИМАЯ ИГРУШКА МОЕГО РЕБЕНКА»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7988" y="1510969"/>
            <a:ext cx="4536502" cy="30777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«ДЕТСКИЙ САД МОЕГО ДЕТСТВА»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7989" y="1998131"/>
            <a:ext cx="4536501" cy="30777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«ТЕАТР, ТЕАТР…»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7988" y="2477282"/>
            <a:ext cx="4535238" cy="30777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«ИГРАЕМ С КАПИТОШКОЙ»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\Desktop\все фотографии\IMG_20190130_1221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14" t="9016" r="24196" b="10648"/>
          <a:stretch/>
        </p:blipFill>
        <p:spPr bwMode="auto">
          <a:xfrm rot="5400000">
            <a:off x="5016462" y="2716270"/>
            <a:ext cx="3359552" cy="400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86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12968" cy="338554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ПРИМЕНЕНИЯ СПЕЦИАЛЬНЫХ МЕТОДИК И ПЕДАГОГИЧЕСКИХ ТЕХНОЛОГИЙ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7407" y="684317"/>
            <a:ext cx="3975404" cy="22775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ФОРМИРОВАНИЯ У ДЕТЕЙ  ОТ 1,5 ДО 3 ЛЕТ  ПОЗНАВАТЕЛЬНОЙ МОТИВАЦИИ И ПОЗНАВАТЕЛЬНЫХ ДЕЙСТВИЙ, ПЕРВИЧНЫХ ПРЕДСТАВЛЕНИЙ О СВОЙСТВАХ И ОТНОШЕНИЯХ ОБЪЕКТОВ ОКРУЖАЮЩЕГО МИРА ПОСРЕДСТВОМ НЕТРАДИЦИОННЫХ  ИГРОВЫХ  АТРИБУТОВ    (М.А.ЛОГВИНОВА,И.В.СТАТЬЕВА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4513" y="3309404"/>
            <a:ext cx="39600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 У ДЕТЕЙ  4-5 ЛЕТ ИНТЕРЕСА К  ЭЛЕМЕНТАРНОМУ ПЛАНИРОВАНИЮ ИГРЫ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МЕТОДИКЕ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Г.Д.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ЛУКОВА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инус 2"/>
          <p:cNvSpPr/>
          <p:nvPr/>
        </p:nvSpPr>
        <p:spPr>
          <a:xfrm>
            <a:off x="4146594" y="1485020"/>
            <a:ext cx="864000" cy="252000"/>
          </a:xfrm>
          <a:prstGeom prst="mathMin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9" name="Минус 8"/>
          <p:cNvSpPr/>
          <p:nvPr/>
        </p:nvSpPr>
        <p:spPr>
          <a:xfrm>
            <a:off x="4177610" y="5379892"/>
            <a:ext cx="756000" cy="252000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 rot="16200000">
            <a:off x="2033109" y="3018238"/>
            <a:ext cx="504000" cy="252000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инус 12"/>
          <p:cNvSpPr/>
          <p:nvPr/>
        </p:nvSpPr>
        <p:spPr>
          <a:xfrm rot="16200000">
            <a:off x="6525714" y="4010687"/>
            <a:ext cx="720000" cy="252000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803703" y="4417988"/>
            <a:ext cx="4032448" cy="1600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  РАЗВИТИЯ ПОИСКОВОЙ АКТИВНОСТИ  ДЕТЕЙ ПОДГОТОВИТЕЛЬНОГО ВОЗРАСТА  В  ПРОЦЕССЕ ТВОРЧЕСКОГО СЮЖЕТОСЛОЖЕНИЯ  НА ОСНОВЕ «КАРТ ПРОППА»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(Л.А.КАЗЬМИНА, О.Е.ИВАНОВСКОВА)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Минус 14"/>
          <p:cNvSpPr/>
          <p:nvPr/>
        </p:nvSpPr>
        <p:spPr>
          <a:xfrm rot="16200000">
            <a:off x="2044698" y="4370687"/>
            <a:ext cx="540000" cy="252000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822204" y="2666503"/>
            <a:ext cx="4032448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МЕТОДИКА Н.А.КОРОТКОВОЙ ПО ИСПОЛЬЗОВАНИЮ ПРОИЗВЕДЕНИЙ ХУДОЖЕСТВЕННОЙ ЛИТЕРАТУРЫ КАК СМЫСЛОВОГО ФОНА ДЛЯ ДРУГИХ КУЛЬТУРНЫХ ПРАКТИК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58299" y="900244"/>
            <a:ext cx="4032448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ФОРМИРОВАНИЯ НРАВСТВЕННЫХ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МОТИВОВ ПОВЕДЕНИЯ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СТАРШИХ ДОШКОЛЬНИКОВ  (М.А.ЛОГВИНОВА, Л.А.КАЗЬМИНА, Ю.Ю.ДЕМИДОВИЧ, Т.В.ЯМЕНСКАЯ) 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Минус 21"/>
          <p:cNvSpPr/>
          <p:nvPr/>
        </p:nvSpPr>
        <p:spPr>
          <a:xfrm rot="16200000">
            <a:off x="6496523" y="2240840"/>
            <a:ext cx="756000" cy="252000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40363" y="4711891"/>
            <a:ext cx="4032448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ПОДДЕРЖКИ ИГРОВЫХ ОБЪЕДИНЕНИЙ И  ОСВОЕНИЯ  ПРАВИЛ РОЛЕВОГО ПОВЕДЕНИЯ НА ОСНОВЕ ИГРОВЫХ СИТУАЦИЙ «МАША И ОЙКА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ДЛЯ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4-5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 (М.А.ЛОГВИНОВА)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27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C:\Users\Админ\Desktop\МИП\ковер - самолет\P108008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14" t="24994" r="22565" b="11081"/>
          <a:stretch/>
        </p:blipFill>
        <p:spPr bwMode="auto">
          <a:xfrm>
            <a:off x="5503806" y="2396558"/>
            <a:ext cx="3455992" cy="414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784" y="2372542"/>
            <a:ext cx="4889182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 СЮЖЕТНО - ДИДАКТИЧЕСКИХ ИГР НА ОСНОВЕ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СЦЕНАРИЕВ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СОЦИАЛЬНО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БЫТОВОГО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1560" y="3624064"/>
            <a:ext cx="4888406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ПОЗНАВАТЕЛЬНО-ТЕМАТИЧЕСКИХ БЛОКОВ:</a:t>
            </a:r>
          </a:p>
          <a:p>
            <a:pPr marL="285750" lvl="0" indent="-285750">
              <a:buFont typeface="Courier New" pitchFamily="49" charset="0"/>
              <a:buChar char="o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«КОВЕР-САМОЛЕТ»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ГОСТЯХ У ВАСИЛИСЫ-КРАСЫ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6104" y="821760"/>
            <a:ext cx="4963862" cy="140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0070" tIns="35035" rIns="70070" bIns="35035"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ФОРМИРОВАНИЯ У ДЕТЕЙ 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ЛЕТ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ПОЗНАВАТЕЛЬНОЙ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МОТИВАЦИИ И ПОЗНАВАТЕЛЬНЫХ ДЕЙСТВИЙ, ПЕРВИЧНЫХ ПРЕДСТАВЛЕНИЙ О СВОЙСТВАХ И ОТНОШЕНИЯХ ОБЪЕКТОВ ОКРУЖАЮЩЕГО МИРА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ПОСРЕДСТВОМ  НЕТРАДИЦИОННЫХ 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ИГРОВЫХ 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АТРИБУТОВ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336" y="5119051"/>
            <a:ext cx="4842630" cy="73866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СЕМЕЙНЫХ ПРОЕКТОВ: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«ДЕТСКИЙ САД МОЕГО ДЕТСТВА»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«ЛЮБИМАЯ ИГРУШКА МОЕГО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РЕБЕНКА»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16632"/>
            <a:ext cx="8636270" cy="584775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ПОБУЖДЕНИЕ ДЕТЕЙ К САМОСТОЯТЕЛЬНОМУ ИГРОВОМУ ТВОРЧЕСТВУ В СВОБОДНОМ ВЗАИМОДЕЙСТВИИ С ИГРУШКАМИ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02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877" y="4628324"/>
            <a:ext cx="351987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КОМБИНИРОВАННЫЕ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МИРЫ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497" y="6037257"/>
            <a:ext cx="3510414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«ПЕРЕВЕРНУТЫЙ»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878" y="5373216"/>
            <a:ext cx="3519873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НЕОБЫЧНЫЙ ВЗГЛЯД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ОБЫЧНЫЙ МИР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368" y="3832592"/>
            <a:ext cx="351154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«ВОЛШЕБНОЕ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РЕАЛЬНО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368" y="2348880"/>
            <a:ext cx="351154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РЕАЛИСТИЧЕСКИЕ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МИРЫ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368" y="3104797"/>
            <a:ext cx="351154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ВЫМЫШЛЕННЫЕ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МИРЫ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1616" y="179840"/>
            <a:ext cx="8496944" cy="584775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spc="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МОТИВАЦИЯ ДЕТЕЙ К ИГРЕ </a:t>
            </a:r>
            <a:r>
              <a:rPr lang="ru-RU" sz="1600" b="1" spc="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ПОСРЕДСТВОМ СОЗДАНИЯ ИГРОВЫХ МИРОВ</a:t>
            </a:r>
            <a:endParaRPr lang="ru-RU" sz="1600" spc="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Админ\Desktop\IMG_0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16" t="10285" r="13966" b="21970"/>
          <a:stretch/>
        </p:blipFill>
        <p:spPr bwMode="auto">
          <a:xfrm>
            <a:off x="4165000" y="3003036"/>
            <a:ext cx="4824536" cy="3557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79392" y="929001"/>
            <a:ext cx="3572528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МЕТОДИКА Н.А.КОРОТКОВОЙ ПО ИСПОЛЬЗОВАНИЮ ПРОИЗВЕДЕНИЙ ХУДОЖЕСТВЕННОЙ ЛИТЕРАТУРЫ КАК СМЫСЛОВОГО ФОНА ДЛЯ ДРУГИХ КУЛЬТУРНЫХ ПРАКТИК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55976" y="929001"/>
            <a:ext cx="4442584" cy="1323439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«Сюжет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любой игры может быть представлен как последовательность взаимосвязанных ситуаций, и в этом смысле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рассматриваться как аналогичный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повествовательному тексту».    (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 А. Короткова)</a:t>
            </a:r>
          </a:p>
        </p:txBody>
      </p:sp>
    </p:spTree>
    <p:extLst>
      <p:ext uri="{BB962C8B-B14F-4D97-AF65-F5344CB8AC3E}">
        <p14:creationId xmlns:p14="http://schemas.microsoft.com/office/powerpoint/2010/main" val="327588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1440" y="940634"/>
            <a:ext cx="3941192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 У ДЕТЕЙ  4-5 ЛЕТ ИНТЕРЕСА К  ЭЛЕМЕНТАРНОМУ ПЛАНИРОВАНИЮ ИГРЫ  ПО МЕТОДИКЕ Г.Д.ЛУКОВА 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8000" y="202783"/>
            <a:ext cx="8496944" cy="584775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УМЕНИЯ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ПЕРЕНОСИТЬ ВЫРАБОТАННЫЕ СПОСОБЫ ПЛАНИРОВАНИЯ НА СЮЖЕТНЫЕ ИГРЫ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2472" y="1189869"/>
            <a:ext cx="4284000" cy="5262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СОСТАВЛЕНИЕ КАРТИННОГО ПЛАНА СИТУАЦИИ (СНАЧАЛА ПРИ ПОМОЩИ НАБОРОВ СЮЖЕТНЫХ КАРТИН, ЗАТЕМ КАРТОННЫХ ФИГУРОК ПЕРСОНАЖЕЙ)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ВЫЧЛЕНЕНИЕ ПЕРСОНАЖЕЙ, УСТАНОВЛЕНИЕ ИХ ИЕРАРХИИ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СИСТЕМЫ ДЕЙСТВИЙ КАЖДОГО ПЕРСОНАЖА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СИСТЕМЫ ОТНОШЕНИЙ МЕЖДУ ПЕРСОНАЖАМИ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ОПИСАНИЕ НЕОБХОДИМЫХ ДЛЯ РАЗЫГРЫВАНИЯ СЮЖЕТА ИГРУШЕК И ИГРОВЫХ АТРИБУТОВ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ОПИСАНИЕ СЮЖЕТА С ОПОРОЙ НА КАРТИННЫЙ ПЛАН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СЮЖЕТА В РАМКАХ РЕЖИССЕРСКОЙ ИГРЫ.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79280" y="2060848"/>
            <a:ext cx="3941192" cy="43920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УРОВНИ ПЛАНИРОВАНИЯ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СИТУАТИВНОЕ ПЛАНИРОВАНИЕ  - ОБСУЖДЕНИЕ ДЕЙСТВИЙ ПО ХОДУ ИГРЫ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ФРАГМЕНТАРНОЕ ПЛАНИРОВАНИЕ  ДО НАЧАЛА ИГРЫ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СХЕМАТИЧЕСКОЕ ПЛАНИРОВАНИЕ - НАМЕЧАЕТСЯ ОБЩАЯ ПОСЛЕДОВАТЕЛЬНОСТЬ ИГРОВЫХ ДЕЙСТВИЙ  БЕЗ ПОДРОБНОГО РАСКРЫТИЯ ИХ СОДЕРЖАНИЯ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ПОЛНОЕ ПЛАНИРОВАНИЕ  -АРГУМЕНТИРОВАННОЕ ОБСУЖДЕНИЕ СОДЕРЖАНИЯ И ПОСЛЕДОВАТЕЛЬНОСТИ  ИГРОВЫХ ДЕЙСТВИЙ</a:t>
            </a: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60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866</TotalTime>
  <Words>1319</Words>
  <Application>Microsoft Office PowerPoint</Application>
  <PresentationFormat>Экран (4:3)</PresentationFormat>
  <Paragraphs>196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115</cp:revision>
  <dcterms:created xsi:type="dcterms:W3CDTF">2019-03-19T10:08:42Z</dcterms:created>
  <dcterms:modified xsi:type="dcterms:W3CDTF">2019-04-23T07:43:46Z</dcterms:modified>
</cp:coreProperties>
</file>